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1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7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0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3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82BA-F160-4B75-BC9D-7F1CAD7C648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3033-824B-4AF2-87B0-3E0E95F0F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0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otany.si.edu/references/codes/props/index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1288"/>
          </a:xfrm>
        </p:spPr>
        <p:txBody>
          <a:bodyPr/>
          <a:lstStyle/>
          <a:p>
            <a:r>
              <a:rPr lang="en-US" b="1" dirty="0"/>
              <a:t>Appendices of the </a:t>
            </a:r>
            <a:r>
              <a:rPr lang="en-US" b="1" i="1" dirty="0"/>
              <a:t>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</a:t>
            </a:r>
            <a:r>
              <a:rPr lang="en-US" sz="3600" dirty="0" err="1"/>
              <a:t>Wiersema</a:t>
            </a:r>
            <a:endParaRPr lang="en-US" sz="3600" dirty="0"/>
          </a:p>
          <a:p>
            <a:r>
              <a:rPr lang="en-US" sz="3600" dirty="0"/>
              <a:t>21 July 2017 </a:t>
            </a:r>
          </a:p>
        </p:txBody>
      </p:sp>
    </p:spTree>
    <p:extLst>
      <p:ext uri="{BB962C8B-B14F-4D97-AF65-F5344CB8AC3E}">
        <p14:creationId xmlns:p14="http://schemas.microsoft.com/office/powerpoint/2010/main" val="374853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8" y="457298"/>
            <a:ext cx="11956732" cy="5930623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6149240" y="5383369"/>
            <a:ext cx="534896" cy="927279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81104" y="5903338"/>
            <a:ext cx="437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To download full Appendices</a:t>
            </a:r>
          </a:p>
        </p:txBody>
      </p:sp>
    </p:spTree>
    <p:extLst>
      <p:ext uri="{BB962C8B-B14F-4D97-AF65-F5344CB8AC3E}">
        <p14:creationId xmlns:p14="http://schemas.microsoft.com/office/powerpoint/2010/main" val="85356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" y="452022"/>
            <a:ext cx="12083299" cy="600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7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Should the Appendices continue to be published as hardcopy as well as in electronic form?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If having both formats is desirable, should the hardcopy be published at the same interval as the main text (every 6 years)?</a:t>
            </a:r>
          </a:p>
        </p:txBody>
      </p:sp>
    </p:spTree>
    <p:extLst>
      <p:ext uri="{BB962C8B-B14F-4D97-AF65-F5344CB8AC3E}">
        <p14:creationId xmlns:p14="http://schemas.microsoft.com/office/powerpoint/2010/main" val="3657742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Editing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Should an electronic “snapshot” of each edition of App. II–VIII be archived as a static version (i.e., not to be altered) at some regular interval?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Should a dynamic, corrected version remain available online on demand (i.e., as is currently the situation)?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If yes to the previous two questions, should the dynamic version or the most recent static version be the version that supersedes all others (i.e., considered the “version of record”)?</a:t>
            </a:r>
          </a:p>
        </p:txBody>
      </p:sp>
    </p:spTree>
    <p:extLst>
      <p:ext uri="{BB962C8B-B14F-4D97-AF65-F5344CB8AC3E}">
        <p14:creationId xmlns:p14="http://schemas.microsoft.com/office/powerpoint/2010/main" val="1532307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Lists of Fungal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Where to put the 51 names “protected” under Art. 14.13?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to deal with potential for very large lists under Arts 14.13 and 56.3?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Potential for integration between lists under the Code </a:t>
            </a:r>
            <a:r>
              <a:rPr lang="en-US" sz="3200"/>
              <a:t>and nomenclatural </a:t>
            </a:r>
            <a:r>
              <a:rPr lang="en-US" sz="3200" dirty="0"/>
              <a:t>indices (e.g. Index </a:t>
            </a:r>
            <a:r>
              <a:rPr lang="en-US" sz="3200" dirty="0" err="1"/>
              <a:t>Fungorum</a:t>
            </a:r>
            <a:r>
              <a:rPr lang="en-US" sz="3200" dirty="0"/>
              <a:t>, </a:t>
            </a:r>
            <a:r>
              <a:rPr lang="en-US" sz="3200" dirty="0" err="1"/>
              <a:t>Mycobank</a:t>
            </a:r>
            <a:r>
              <a:rPr lang="en-US" sz="3200" dirty="0"/>
              <a:t>, and Fungal Names)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61" y="257577"/>
            <a:ext cx="10058400" cy="644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6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Growth of </a:t>
            </a:r>
            <a:r>
              <a:rPr lang="en-US" b="1" i="1" dirty="0"/>
              <a:t>Code</a:t>
            </a:r>
            <a:r>
              <a:rPr lang="en-US" b="1" dirty="0"/>
              <a:t> Appendices over time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6" y="1825625"/>
            <a:ext cx="101250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5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53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International Code of Nomenclature </a:t>
            </a:r>
            <a:br>
              <a:rPr lang="en-US" b="1" dirty="0"/>
            </a:br>
            <a:r>
              <a:rPr lang="en-US" b="1" dirty="0"/>
              <a:t>for algae, fungi, and plants: </a:t>
            </a:r>
            <a:br>
              <a:rPr lang="en-US" b="1" dirty="0"/>
            </a:br>
            <a:r>
              <a:rPr lang="en-US" b="1" dirty="0"/>
              <a:t>Appendices II-VIII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3955"/>
            <a:ext cx="10515600" cy="3833008"/>
          </a:xfrm>
        </p:spPr>
        <p:txBody>
          <a:bodyPr/>
          <a:lstStyle/>
          <a:p>
            <a:r>
              <a:rPr lang="en-US" dirty="0"/>
              <a:t>Available online at: </a:t>
            </a:r>
            <a:r>
              <a:rPr lang="en-US" dirty="0">
                <a:hlinkClick r:id="rId2"/>
              </a:rPr>
              <a:t>http://botany.si.edu/references/codes/props/index.cfm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2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337" y="128127"/>
            <a:ext cx="6811326" cy="66017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9046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51" y="682582"/>
            <a:ext cx="11553083" cy="560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1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7" y="286520"/>
            <a:ext cx="6187041" cy="635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7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6" y="605309"/>
            <a:ext cx="11513897" cy="550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5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20" y="99548"/>
            <a:ext cx="8240275" cy="665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3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219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Appendices of the Code</vt:lpstr>
      <vt:lpstr>PowerPoint Presentation</vt:lpstr>
      <vt:lpstr>Growth of Code Appendices over time</vt:lpstr>
      <vt:lpstr>International Code of Nomenclature  for algae, fungi, and plants:  Appendices II-VIII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Questions</vt:lpstr>
      <vt:lpstr>Online Editing Questions</vt:lpstr>
      <vt:lpstr>Lists of Fungal Names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Code of Nomenclature  for algae, fungi, and plants:  Appendices II-VIII</dc:title>
  <dc:creator>PC</dc:creator>
  <cp:lastModifiedBy>Wiersema, John</cp:lastModifiedBy>
  <cp:revision>8</cp:revision>
  <dcterms:created xsi:type="dcterms:W3CDTF">2017-07-19T17:14:12Z</dcterms:created>
  <dcterms:modified xsi:type="dcterms:W3CDTF">2017-09-06T19:26:38Z</dcterms:modified>
</cp:coreProperties>
</file>